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3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73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BF13F-C7C8-4357-869F-ECCF3E54C915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94EDA-67C4-42F2-9508-A600091FDC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17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2022248"/>
            <a:ext cx="9144000" cy="2387600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  <a:latin typeface="Minion Pro SmBd" panose="02040603060201020203" pitchFamily="18" charset="0"/>
              </a:defRPr>
            </a:lvl1pPr>
          </a:lstStyle>
          <a:p>
            <a:r>
              <a:rPr lang="es-ES" dirty="0" smtClean="0"/>
              <a:t>TÍTULO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528456"/>
            <a:ext cx="9144000" cy="72934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Minion Pro SmBd" panose="020406030602010202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8675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33C2E8-5899-40F0-A440-A48266EC8443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A2D71C-99F2-4116-901B-1326C2CE0E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000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33C2E8-5899-40F0-A440-A48266EC8443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A2D71C-99F2-4116-901B-1326C2CE0E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309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294040"/>
            <a:ext cx="10515600" cy="1325563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938009"/>
            <a:ext cx="10515600" cy="3099934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468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284890"/>
            <a:ext cx="10515600" cy="43979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1956622"/>
            <a:ext cx="10515600" cy="36164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33C2E8-5899-40F0-A440-A48266EC8443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A2D71C-99F2-4116-901B-1326C2CE0E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85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33C2E8-5899-40F0-A440-A48266EC8443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A2D71C-99F2-4116-901B-1326C2CE0E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964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33C2E8-5899-40F0-A440-A48266EC8443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A2D71C-99F2-4116-901B-1326C2CE0E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957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33C2E8-5899-40F0-A440-A48266EC8443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A2D71C-99F2-4116-901B-1326C2CE0E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081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33C2E8-5899-40F0-A440-A48266EC8443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A2D71C-99F2-4116-901B-1326C2CE0E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0375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33C2E8-5899-40F0-A440-A48266EC8443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A2D71C-99F2-4116-901B-1326C2CE0E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467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33C2E8-5899-40F0-A440-A48266EC8443}" type="datetimeFigureOut">
              <a:rPr lang="es-MX" smtClean="0"/>
              <a:t>03/12/2024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A2D71C-99F2-4116-901B-1326C2CE0E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422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26501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2830285"/>
            <a:ext cx="10515600" cy="3070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006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inion Pro SmBd" panose="020406030602010202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inion Pro SmBd" panose="020406030602010202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inion Pro SmBd" panose="020406030602010202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inion Pro SmBd" panose="020406030602010202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nion Pro SmBd" panose="020406030602010202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nion Pro SmBd" panose="020406030602010202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049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1970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16775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Minion Pro SmBd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Luis Rodrigo Rabadán Aceves</dc:creator>
  <cp:lastModifiedBy>Luis Rodrigo Rabadán Aceves</cp:lastModifiedBy>
  <cp:revision>3</cp:revision>
  <dcterms:created xsi:type="dcterms:W3CDTF">2024-12-03T16:41:11Z</dcterms:created>
  <dcterms:modified xsi:type="dcterms:W3CDTF">2024-12-03T17:00:26Z</dcterms:modified>
</cp:coreProperties>
</file>