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Juan Pérez</a:t>
            </a:r>
          </a:p>
        </p:txBody>
      </p:sp>
      <p:sp>
        <p:nvSpPr>
          <p:cNvPr id="94" name="“Escribe una cita aquí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“Escribe una cita aquí” 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e la playa y el mar desde una duna de arena con hierbas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e la playa y el mar desde una duna de arena con hierbas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za volando bajo sobre una playa con una cerca pequeña en primer plano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o de arena entre dos colinas que conduce al océano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o de arena entre dos colinas que conduce al océano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Garza volando bajo sobre una playa con una cerca pequeña en primer plano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sta de la playa y el mar desde una duna de arena con hierbas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080124-Power Point 24-GEV-NC_Portada-VIno.jpg" descr="080124-Power Point 24-GEV-NC_Portada-VIn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" y="0"/>
            <a:ext cx="2437926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080124-Power Point 24-GEV-NC_Portada-Blanco.jpg" descr="080124-Power Point 24-GEV-NC_Portada-Blanc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" y="0"/>
            <a:ext cx="2437926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080124-Power Point 24-GEV-NC_Separador-Vino.png" descr="080124-Power Point 24-GEV-NC_Separador-Vin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570"/>
            <a:ext cx="24384001" cy="1370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Editar: doble clic"/>
          <p:cNvSpPr txBox="1"/>
          <p:nvPr>
            <p:ph type="title"/>
          </p:nvPr>
        </p:nvSpPr>
        <p:spPr>
          <a:xfrm>
            <a:off x="1689100" y="5715000"/>
            <a:ext cx="21005800" cy="2286000"/>
          </a:xfrm>
          <a:prstGeom prst="rect">
            <a:avLst/>
          </a:prstGeom>
        </p:spPr>
        <p:txBody>
          <a:bodyPr/>
          <a:lstStyle/>
          <a:p>
            <a:pPr>
              <a:defRPr sz="96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LANTILLA-PowerPoint-GEV_Separador-Blanco.png" descr="PLANTILLA-PowerPoint-GEV_Separador-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4" y="-1"/>
            <a:ext cx="2437413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Editar: doble clic"/>
          <p:cNvSpPr txBox="1"/>
          <p:nvPr>
            <p:ph type="title"/>
          </p:nvPr>
        </p:nvSpPr>
        <p:spPr>
          <a:xfrm>
            <a:off x="1689100" y="5715000"/>
            <a:ext cx="21005800" cy="2286000"/>
          </a:xfrm>
          <a:prstGeom prst="rect">
            <a:avLst/>
          </a:prstGeom>
        </p:spPr>
        <p:txBody>
          <a:bodyPr/>
          <a:lstStyle/>
          <a:p>
            <a:pPr>
              <a:defRPr sz="9600">
                <a:solidFill>
                  <a:srgbClr val="5E5E5E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LANTILLA-PowerPoint-GEV_Interior.png" descr="PLANTILLA-PowerPoint-GEV_Interi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70"/>
            <a:ext cx="24384000" cy="1370886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Editar: doble clic"/>
          <p:cNvSpPr txBox="1"/>
          <p:nvPr>
            <p:ph type="title"/>
          </p:nvPr>
        </p:nvSpPr>
        <p:spPr>
          <a:xfrm>
            <a:off x="1937212" y="0"/>
            <a:ext cx="17782118" cy="2286001"/>
          </a:xfrm>
          <a:prstGeom prst="rect">
            <a:avLst/>
          </a:prstGeom>
        </p:spPr>
        <p:txBody>
          <a:bodyPr/>
          <a:lstStyle/>
          <a:p>
            <a:pPr algn="l">
              <a:defRPr sz="8200">
                <a:solidFill>
                  <a:srgbClr val="B11548"/>
                </a:solidFill>
              </a:defRPr>
            </a:pPr>
          </a:p>
        </p:txBody>
      </p:sp>
      <p:sp>
        <p:nvSpPr>
          <p:cNvPr id="131" name="Cajas de texto"/>
          <p:cNvSpPr txBox="1"/>
          <p:nvPr>
            <p:ph type="body" idx="1"/>
          </p:nvPr>
        </p:nvSpPr>
        <p:spPr>
          <a:xfrm>
            <a:off x="3409619" y="3149600"/>
            <a:ext cx="19353015" cy="83141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r>
              <a:t>Cajas de texto</a:t>
            </a:r>
          </a:p>
        </p:txBody>
      </p:sp>
      <p:pic>
        <p:nvPicPr>
          <p:cNvPr id="132" name="SEFIPLAN_02.png" descr="SEFIPLAN_02.png"/>
          <p:cNvPicPr>
            <a:picLocks noChangeAspect="1"/>
          </p:cNvPicPr>
          <p:nvPr/>
        </p:nvPicPr>
        <p:blipFill>
          <a:blip r:embed="rId3">
            <a:extLst/>
          </a:blip>
          <a:srcRect l="0" t="8863" r="0" b="8863"/>
          <a:stretch>
            <a:fillRect/>
          </a:stretch>
        </p:blipFill>
        <p:spPr>
          <a:xfrm>
            <a:off x="3441170" y="11883828"/>
            <a:ext cx="4698440" cy="1841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LANTILLA-PowerPoint-GEV_Interior-Foto.png" descr="PLANTILLA-PowerPoint-GEV_Interior-Fot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Editar: doble clic"/>
          <p:cNvSpPr txBox="1"/>
          <p:nvPr>
            <p:ph type="title"/>
          </p:nvPr>
        </p:nvSpPr>
        <p:spPr>
          <a:xfrm>
            <a:off x="944033" y="0"/>
            <a:ext cx="15080390" cy="2286001"/>
          </a:xfrm>
          <a:prstGeom prst="rect">
            <a:avLst/>
          </a:prstGeom>
        </p:spPr>
        <p:txBody>
          <a:bodyPr/>
          <a:lstStyle/>
          <a:p>
            <a:pPr algn="l">
              <a:defRPr sz="8200">
                <a:solidFill>
                  <a:srgbClr val="5E5E5E"/>
                </a:solidFill>
              </a:defRPr>
            </a:pPr>
          </a:p>
        </p:txBody>
      </p:sp>
      <p:sp>
        <p:nvSpPr>
          <p:cNvPr id="136" name="Cajas de texto"/>
          <p:cNvSpPr txBox="1"/>
          <p:nvPr>
            <p:ph type="body" sz="half" idx="1"/>
          </p:nvPr>
        </p:nvSpPr>
        <p:spPr>
          <a:xfrm>
            <a:off x="920419" y="2878666"/>
            <a:ext cx="13139607" cy="83141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r>
              <a:t>Cajas de texto</a:t>
            </a:r>
          </a:p>
        </p:txBody>
      </p:sp>
      <p:pic>
        <p:nvPicPr>
          <p:cNvPr id="137" name="SEFIPLAN_02.png" descr="SEFIPLAN_02.png"/>
          <p:cNvPicPr>
            <a:picLocks noChangeAspect="1"/>
          </p:cNvPicPr>
          <p:nvPr/>
        </p:nvPicPr>
        <p:blipFill>
          <a:blip r:embed="rId3">
            <a:extLst/>
          </a:blip>
          <a:srcRect l="0" t="8863" r="0" b="8863"/>
          <a:stretch>
            <a:fillRect/>
          </a:stretch>
        </p:blipFill>
        <p:spPr>
          <a:xfrm>
            <a:off x="1028170" y="11871128"/>
            <a:ext cx="4698440" cy="1841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LANTILLA-PowerPoint-GEV_Cierre.png" descr="PLANTILLA-PowerPoint-GEV_Cierr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